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68" r:id="rId3"/>
    <p:sldId id="287" r:id="rId4"/>
    <p:sldId id="288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D9291-F5A7-494D-82DD-980360BA0D98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28FCC-BEBC-4AEF-BDAD-87DAC23A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D19E1A-084D-48CA-B64C-23A220F4201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6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A1F5-F809-4377-8E1A-69FD753B3241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F0C8-9230-43E9-B652-C41881A7E86A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2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3E9A-4A0E-4FC7-ABC1-46B1862C7896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22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1C6D-7ACD-411E-9F66-2DFE62A9FD66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B836-A5C6-42A7-A685-FB9C7BED62FE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3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F5F5-F1CB-40F7-968C-603CEBE10515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F87FC5E-3DCE-47B2-8C02-3967222887C0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5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D08F9C-DB2D-4689-9860-68949FA53A01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BD6-49FA-4F91-812E-6F545B447F24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6312-3FB9-4CE0-9930-769622B2450E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1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27F-23F9-4D82-A3C1-20ED7FF8E364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FD82-03D9-4C0F-BC52-9FB925D09A92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0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4C00-6255-4E51-96D1-6F5E0E33BBAD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119D-BE7A-4DA9-941B-7EA586906FD6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F714-8B41-4723-8C6F-30B9C02BC4CE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8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3EE3-65E4-4632-A9D1-408D88674B1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6C07FC-331F-40CC-A44D-9ECCBDA82015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6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6F35E-65C7-40BD-9A94-6FF7DBCA673B}"/>
              </a:ext>
            </a:extLst>
          </p:cNvPr>
          <p:cNvSpPr txBox="1"/>
          <p:nvPr/>
        </p:nvSpPr>
        <p:spPr>
          <a:xfrm>
            <a:off x="2622132" y="665398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Воронежский Государственный Технический Университет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73043-3A93-41A0-BAED-2674C34AF02D}"/>
              </a:ext>
            </a:extLst>
          </p:cNvPr>
          <p:cNvSpPr txBox="1"/>
          <p:nvPr/>
        </p:nvSpPr>
        <p:spPr>
          <a:xfrm>
            <a:off x="5186135" y="5823270"/>
            <a:ext cx="18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205BB-E833-4C58-AF68-C5D1B8E7DED6}"/>
              </a:ext>
            </a:extLst>
          </p:cNvPr>
          <p:cNvSpPr txBox="1"/>
          <p:nvPr/>
        </p:nvSpPr>
        <p:spPr>
          <a:xfrm>
            <a:off x="1511250" y="2369678"/>
            <a:ext cx="9169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Разработка логической структуры базы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6E224-CA0F-406D-ACBF-B7F572DD200E}"/>
              </a:ext>
            </a:extLst>
          </p:cNvPr>
          <p:cNvSpPr txBox="1"/>
          <p:nvPr/>
        </p:nvSpPr>
        <p:spPr>
          <a:xfrm>
            <a:off x="6269113" y="4533277"/>
            <a:ext cx="510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Подготовил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ст. гр. мИИВТ-231 Никулин В.С.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516FA-91F0-41AC-B03A-A27593B2FFA2}"/>
              </a:ext>
            </a:extLst>
          </p:cNvPr>
          <p:cNvSpPr txBox="1"/>
          <p:nvPr/>
        </p:nvSpPr>
        <p:spPr>
          <a:xfrm>
            <a:off x="7386406" y="4902609"/>
            <a:ext cx="28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Принял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Короленко В.В.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EC57A-6EA3-4A7B-859C-FE4FD27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7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Сущности «Товары» и «Единицы измерения»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209658" y="3591987"/>
            <a:ext cx="25203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Были спроектированы сущности «Товары» и «Единицы измерения». Были определены атрибуты сущностей, первичный и внешний ключи, а также связь между таблицами – «Один ко многим»</a:t>
            </a:r>
            <a:endParaRPr lang="en-US" sz="14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32C688-B96A-4EC4-9B02-3332E6B3A52A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rot="16200000" flipH="1">
            <a:off x="1808164" y="3253674"/>
            <a:ext cx="907942" cy="1584568"/>
          </a:xfrm>
          <a:prstGeom prst="bentConnector4">
            <a:avLst>
              <a:gd name="adj1" fmla="val -25178"/>
              <a:gd name="adj2" fmla="val 89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8A46607-2E4D-42A1-A0A2-2DABB3E43B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54419" y="2940727"/>
            <a:ext cx="8526640" cy="3118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464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Сущность «Продавцы» и связь «Многие ко многим» с сущностью «Товары»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268864" y="5987773"/>
            <a:ext cx="29027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Была спроектирована сущность для продавца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4477354" y="5908832"/>
            <a:ext cx="59816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Реализация связи «Многие ко многим» с помощью дополнительной сущности «</a:t>
            </a:r>
            <a:r>
              <a:rPr lang="ru-RU" sz="1400" dirty="0" err="1"/>
              <a:t>Товары_Продавцы</a:t>
            </a:r>
            <a:r>
              <a:rPr lang="ru-RU" sz="1400" dirty="0"/>
              <a:t>», которая связана с основными сущностями связью «Один ко многим»</a:t>
            </a:r>
            <a:endParaRPr lang="en-US" sz="1400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4471004" y="-234456"/>
            <a:ext cx="12700" cy="584189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FDA95-C091-4590-AB9B-22250A7F8881}"/>
              </a:ext>
            </a:extLst>
          </p:cNvPr>
          <p:cNvCxnSpPr>
            <a:cxnSpLocks/>
          </p:cNvCxnSpPr>
          <p:nvPr/>
        </p:nvCxnSpPr>
        <p:spPr>
          <a:xfrm flipH="1" flipV="1">
            <a:off x="1638026" y="4736461"/>
            <a:ext cx="164460" cy="109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7EEF1E-C9CE-463D-A25F-7E717C97F85D}"/>
              </a:ext>
            </a:extLst>
          </p:cNvPr>
          <p:cNvCxnSpPr>
            <a:cxnSpLocks/>
          </p:cNvCxnSpPr>
          <p:nvPr/>
        </p:nvCxnSpPr>
        <p:spPr>
          <a:xfrm flipV="1">
            <a:off x="7398303" y="5512715"/>
            <a:ext cx="0" cy="36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BDE0E-4934-4904-8603-035DA1359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6459" y="2686492"/>
            <a:ext cx="2187194" cy="1887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0C1C20-9395-45AC-8CC1-BD2526DCCC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97517" y="2686492"/>
            <a:ext cx="8988871" cy="2714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137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Сущность «Продажи» и итоговый вариант логической схемы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857645" y="6199520"/>
            <a:ext cx="10476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Была спроектирована последняя сущность – «Продажи» и связана она с таблицей «</a:t>
            </a:r>
            <a:r>
              <a:rPr lang="ru-RU" sz="1400" dirty="0" err="1"/>
              <a:t>Товары_Продавцы</a:t>
            </a:r>
            <a:r>
              <a:rPr lang="ru-RU" sz="1400" dirty="0"/>
              <a:t>» связью «Один ко многим».</a:t>
            </a:r>
            <a:r>
              <a:rPr lang="en-US" sz="1400" dirty="0"/>
              <a:t> </a:t>
            </a:r>
            <a:r>
              <a:rPr lang="ru-RU" sz="1400" dirty="0"/>
              <a:t>В итоге получилась логическая схема, представленная на рисунке справа.</a:t>
            </a:r>
            <a:endParaRPr lang="en-US" sz="14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32C688-B96A-4EC4-9B02-3332E6B3A52A}"/>
              </a:ext>
            </a:extLst>
          </p:cNvPr>
          <p:cNvCxnSpPr>
            <a:cxnSpLocks/>
            <a:stCxn id="10" idx="3"/>
            <a:endCxn id="7" idx="3"/>
          </p:cNvCxnSpPr>
          <p:nvPr/>
        </p:nvCxnSpPr>
        <p:spPr>
          <a:xfrm flipH="1" flipV="1">
            <a:off x="11262545" y="4233651"/>
            <a:ext cx="71806" cy="2227479"/>
          </a:xfrm>
          <a:prstGeom prst="bentConnector3">
            <a:avLst>
              <a:gd name="adj1" fmla="val -318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A08E1E-872B-4844-BB23-9422736022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9451" y="2350675"/>
            <a:ext cx="10333094" cy="3765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96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8585-A825-4EC4-8170-2885417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Спасибо за внимание!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15139-3458-4E85-B312-F48E8162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CD1BE3-05D3-41B3-92B0-F7BF2FB033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3283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604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466</TotalTime>
  <Words>172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Ion Boardroom</vt:lpstr>
      <vt:lpstr>PowerPoint Presentation</vt:lpstr>
      <vt:lpstr>Сущности «Товары» и «Единицы измерения»</vt:lpstr>
      <vt:lpstr>Сущность «Продавцы» и связь «Многие ко многим» с сущностью «Товары»</vt:lpstr>
      <vt:lpstr>Сущность «Продажи» и итоговый вариант логической схемы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Описание профессии «Технический аналитик»</dc:title>
  <dc:creator>Vladimir Nikulin</dc:creator>
  <cp:lastModifiedBy>Vladimir Nikulin</cp:lastModifiedBy>
  <cp:revision>195</cp:revision>
  <dcterms:created xsi:type="dcterms:W3CDTF">2023-09-11T12:30:09Z</dcterms:created>
  <dcterms:modified xsi:type="dcterms:W3CDTF">2023-11-13T10:56:13Z</dcterms:modified>
</cp:coreProperties>
</file>